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824" y="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6B6BC7-ABB2-3551-9546-B5B205046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 err="1"/>
              <a:t>HomeClaw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7086600" cy="1752600"/>
          </a:xfrm>
        </p:spPr>
        <p:txBody>
          <a:bodyPr/>
          <a:lstStyle/>
          <a:p>
            <a:r>
              <a:rPr dirty="0" err="1"/>
              <a:t>您的</a:t>
            </a:r>
            <a:r>
              <a:rPr dirty="0"/>
              <a:t> AI </a:t>
            </a:r>
            <a:r>
              <a:rPr dirty="0" err="1"/>
              <a:t>助手</a:t>
            </a:r>
            <a:r>
              <a:rPr lang="zh-CN" altLang="en-US" dirty="0"/>
              <a:t>｜</a:t>
            </a:r>
            <a:r>
              <a:rPr dirty="0" err="1"/>
              <a:t>您的硬件</a:t>
            </a:r>
            <a:r>
              <a:rPr lang="zh-CN" altLang="en-US" dirty="0"/>
              <a:t>｜</a:t>
            </a:r>
            <a:r>
              <a:rPr dirty="0" err="1"/>
              <a:t>您的掌控</a:t>
            </a:r>
            <a:endParaRPr dirty="0"/>
          </a:p>
        </p:txBody>
      </p:sp>
      <p:pic>
        <p:nvPicPr>
          <p:cNvPr id="4" name="Picture 3" descr="HomeClaw_Banne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80" y="457200"/>
            <a:ext cx="201168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34F6ED-9D03-9C76-ED72-EBD7990959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快速开始</a:t>
            </a:r>
            <a:endParaRPr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文档：https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://allenpeng0705.github.io/</a:t>
            </a: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HomeClaw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/</a:t>
            </a:r>
          </a:p>
          <a:p>
            <a:pPr>
              <a:spcAft>
                <a:spcPts val="600"/>
              </a:spcAft>
            </a:pP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仓库：https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://</a:t>
            </a: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github.com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/allenpeng0705/</a:t>
            </a: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HomeClaw</a:t>
            </a:r>
            <a:endParaRPr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>
              <a:spcAft>
                <a:spcPts val="600"/>
              </a:spcAft>
            </a:pP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配置：config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/</a:t>
            </a: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core.yml（main_llm、memory、tools、hybrid_router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…）</a:t>
            </a:r>
          </a:p>
          <a:p>
            <a:pPr>
              <a:spcAft>
                <a:spcPts val="600"/>
              </a:spcAft>
            </a:pP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伴侣应用：clients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/</a:t>
            </a: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homeclaw_companion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/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B821A3-3A40-B208-2B7F-48BAC31893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谢谢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HomeClaw — 为人而建。</a:t>
            </a:r>
          </a:p>
          <a:p>
            <a:r>
              <a:t>欢迎贡献。Apache 2.0。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A398323-6BAB-8EE4-16BE-3F17537872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什么是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HomeClaw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？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在您自己的硬件上运行的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AI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助手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一次安装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=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一个自主智能体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通过您已在用的渠道对话：WebChat、Telegram、Discord、邮件、伴侣应用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具备记忆（RAG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+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智能体记忆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），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并通过插件与技能扩展能力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可使用云端模型（OpenAI、Gemini、DeepSeek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…）、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本地模型（llama.cpp、GGUF）或两者兼用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F86873-D12A-2591-93F6-9E21F4644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为什么选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HomeClaw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？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69099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去中心化与隐私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数据可完全留在家中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渠道无关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同一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Core、同一记忆、任意渠道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模块化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可更换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LLM、记忆、插件，无需改动核心逻辑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可扩展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插件（任意语言）与技能（工作流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</a:t>
            </a:r>
          </a:p>
          <a:p>
            <a:pPr>
              <a:spcAft>
                <a:spcPts val="600"/>
              </a:spcAft>
            </a:pP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Mix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模式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按请求智能选择本地或云端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5DEC5AD-FB17-065F-5B44-FCB6880AD0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架构</a:t>
            </a:r>
            <a:endParaRPr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第一层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客户端：渠道（WebChat、Telegram、Discord、邮件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）+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伴侣应用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第二层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Core：</a:t>
            </a:r>
          </a:p>
          <a:p>
            <a:pPr>
              <a:spcAft>
                <a:spcPts val="600"/>
              </a:spcAft>
            </a:pP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 •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记忆（RAG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+ Markdown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智能体记忆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</a:t>
            </a:r>
          </a:p>
          <a:p>
            <a:pPr>
              <a:spcAft>
                <a:spcPts val="600"/>
              </a:spcAft>
            </a:pP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 •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工具（技能基础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</a:t>
            </a:r>
          </a:p>
          <a:p>
            <a:pPr>
              <a:spcAft>
                <a:spcPts val="600"/>
              </a:spcAft>
            </a:pP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 •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技能与插件（注册在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RAG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中，按请求筛选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</a:t>
            </a:r>
          </a:p>
          <a:p>
            <a:pPr>
              <a:spcAft>
                <a:spcPts val="600"/>
              </a:spcAft>
            </a:pP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 •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LLM（本地和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/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或云端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98CAFD-0E7C-A8DE-AF61-DF4459EA7F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630830-E9F0-AA44-8F2D-70768E50D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系统架构</a:t>
            </a:r>
            <a:endParaRPr lang="en-US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7ED94-2676-CE06-FA23-3D3F62F1C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ystem-overview.png">
            <a:extLst>
              <a:ext uri="{FF2B5EF4-FFF2-40B4-BE49-F238E27FC236}">
                <a16:creationId xmlns:a16="http://schemas.microsoft.com/office/drawing/2014/main" id="{3A7D3664-338B-D598-9E49-51C9982CC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980" y="1417638"/>
            <a:ext cx="822960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047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E7BCDC-DB8A-5B9A-E23F-EA69B07D85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伴侣应用与渠道</a:t>
            </a:r>
            <a:endParaRPr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sz="2400" dirty="0" err="1"/>
              <a:t>伴侣应用</a:t>
            </a:r>
            <a:r>
              <a:rPr sz="2400" dirty="0"/>
              <a:t> — </a:t>
            </a:r>
            <a:r>
              <a:rPr sz="2400" dirty="0" err="1"/>
              <a:t>Flutter：Mac、Windows、iPhone、Android</a:t>
            </a:r>
            <a:endParaRPr sz="2400" dirty="0"/>
          </a:p>
          <a:p>
            <a:pPr>
              <a:spcAft>
                <a:spcPts val="600"/>
              </a:spcAft>
            </a:pPr>
            <a:r>
              <a:rPr sz="2400" dirty="0"/>
              <a:t>  </a:t>
            </a:r>
            <a:r>
              <a:rPr sz="2400" dirty="0" err="1"/>
              <a:t>聊天、语音、附件；在应用中管理</a:t>
            </a:r>
            <a:r>
              <a:rPr sz="2400" dirty="0"/>
              <a:t> </a:t>
            </a:r>
            <a:r>
              <a:rPr sz="2400" dirty="0" err="1"/>
              <a:t>Core（编辑</a:t>
            </a:r>
            <a:r>
              <a:rPr sz="2400" dirty="0"/>
              <a:t> </a:t>
            </a:r>
            <a:r>
              <a:rPr sz="2400" dirty="0" err="1"/>
              <a:t>core.yml、user.yml</a:t>
            </a:r>
            <a:r>
              <a:rPr sz="2400" dirty="0"/>
              <a:t>）</a:t>
            </a:r>
          </a:p>
          <a:p>
            <a:pPr>
              <a:spcAft>
                <a:spcPts val="600"/>
              </a:spcAft>
            </a:pPr>
            <a:r>
              <a:rPr sz="2400" dirty="0" err="1"/>
              <a:t>WebChat、CLI、Telegram、Discord、邮件</a:t>
            </a:r>
            <a:r>
              <a:rPr sz="2400" dirty="0"/>
              <a:t> — </a:t>
            </a:r>
            <a:r>
              <a:rPr sz="2400" dirty="0" err="1"/>
              <a:t>均连接同一</a:t>
            </a:r>
            <a:r>
              <a:rPr sz="2400" dirty="0"/>
              <a:t> Core</a:t>
            </a:r>
          </a:p>
          <a:p>
            <a:pPr>
              <a:spcAft>
                <a:spcPts val="600"/>
              </a:spcAft>
            </a:pPr>
            <a:r>
              <a:rPr sz="2400" dirty="0" err="1"/>
              <a:t>一个智能体、一套记忆、一套工具与插件</a:t>
            </a:r>
            <a:endParaRPr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8F4D99-1DB3-9029-C2C0-D3A5D4646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记忆</a:t>
            </a:r>
            <a:endParaRPr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RAG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向量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+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关系型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+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可选图（默认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Cognee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或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Chroma）</a:t>
            </a: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智能体记忆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AGENT_MEMORY.md（长期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）、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每日记忆（短期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</a:t>
            </a: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按用户上下文；提供搜索与回忆工具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281048-7583-E2D3-A16A-06F0B992C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Mix </a:t>
            </a: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模式：智能本地</a:t>
            </a:r>
            <a:r>
              <a:rPr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/</a:t>
            </a:r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云端路由</a:t>
            </a:r>
            <a:endParaRPr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按请求选择：使用本地或云端主模型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三层路由器（在工具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/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插件之前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）：</a:t>
            </a:r>
          </a:p>
          <a:p>
            <a:pPr>
              <a:spcAft>
                <a:spcPts val="600"/>
              </a:spcAft>
            </a:pP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 •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第一层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启发式（关键词、长输入规则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</a:t>
            </a:r>
          </a:p>
          <a:p>
            <a:pPr>
              <a:spcAft>
                <a:spcPts val="600"/>
              </a:spcAft>
            </a:pP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 •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第二层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语义（嵌入相似度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</a:t>
            </a:r>
          </a:p>
          <a:p>
            <a:pPr>
              <a:spcAft>
                <a:spcPts val="600"/>
              </a:spcAft>
            </a:pP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 •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第三层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分类器或困惑度（小模型或主模型置信度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</a:t>
            </a: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报告：通过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API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与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usage_report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工具查看路由决策与云端用量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8C3C66-F6EB-8DFD-64BC-4D19CED04C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插件与技能</a:t>
            </a:r>
            <a:endParaRPr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插件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内置（Python）与外部（任意语言：Node.js、Go、Java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…）</a:t>
            </a:r>
          </a:p>
          <a:p>
            <a:pPr>
              <a:spcAft>
                <a:spcPts val="600"/>
              </a:spcAft>
            </a:pP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系统插件示例：homeclaw-browser（WebChat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UI、浏览器自动化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</a:t>
            </a: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技能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OpenClaw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风格工作流（SKILL.md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）；LLM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使用工具与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run_skill</a:t>
            </a:r>
            <a:endParaRPr sz="2400" dirty="0">
              <a:latin typeface="Apple Symbols" panose="02000000000000000000" pitchFamily="2" charset="-79"/>
              <a:ea typeface="Apple Symbols" panose="02000000000000000000" pitchFamily="2" charset="-79"/>
              <a:cs typeface="Apple Symbols" panose="02000000000000000000" pitchFamily="2" charset="-79"/>
            </a:endParaRPr>
          </a:p>
          <a:p>
            <a:pPr>
              <a:spcAft>
                <a:spcPts val="600"/>
              </a:spcAft>
            </a:pP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多模态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 — </a:t>
            </a:r>
            <a:r>
              <a:rPr sz="2400" dirty="0" err="1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图像、音频、视频（本地与云端模型</a:t>
            </a:r>
            <a:r>
              <a:rPr sz="2400" dirty="0">
                <a:latin typeface="Apple Symbols" panose="02000000000000000000" pitchFamily="2" charset="-79"/>
                <a:ea typeface="Apple Symbols" panose="02000000000000000000" pitchFamily="2" charset="-79"/>
                <a:cs typeface="Apple Symbols" panose="02000000000000000000" pitchFamily="2" charset="-79"/>
              </a:rPr>
              <a:t>）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388</Words>
  <Application>Microsoft Macintosh PowerPoint</Application>
  <PresentationFormat>On-screen Show (4:3)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Apple Symbols</vt:lpstr>
      <vt:lpstr>Arial</vt:lpstr>
      <vt:lpstr>Calibri</vt:lpstr>
      <vt:lpstr>Office Theme</vt:lpstr>
      <vt:lpstr>HomeClaw</vt:lpstr>
      <vt:lpstr>什么是 HomeClaw？</vt:lpstr>
      <vt:lpstr>为什么选 HomeClaw？</vt:lpstr>
      <vt:lpstr>架构</vt:lpstr>
      <vt:lpstr>系统架构</vt:lpstr>
      <vt:lpstr>伴侣应用与渠道</vt:lpstr>
      <vt:lpstr>记忆</vt:lpstr>
      <vt:lpstr>Mix 模式：智能本地/云端路由</vt:lpstr>
      <vt:lpstr>插件与技能</vt:lpstr>
      <vt:lpstr>快速开始</vt:lpstr>
      <vt:lpstr>谢谢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HomeClaw</dc:title>
  <dc:subject/>
  <dc:creator/>
  <cp:keywords/>
  <dc:description>generated using python-pptx</dc:description>
  <cp:lastModifiedBy>Allen Peng</cp:lastModifiedBy>
  <cp:revision>3</cp:revision>
  <dcterms:created xsi:type="dcterms:W3CDTF">2013-01-27T09:14:16Z</dcterms:created>
  <dcterms:modified xsi:type="dcterms:W3CDTF">2026-02-20T11:05:15Z</dcterms:modified>
  <cp:category/>
</cp:coreProperties>
</file>

<file path=docProps/thumbnail.jpeg>
</file>